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41" r:id="rId2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FFFFFF"/>
    <a:srgbClr val="CCFFFF"/>
    <a:srgbClr val="00FF00"/>
    <a:srgbClr val="C0C0C0"/>
    <a:srgbClr val="FF9900"/>
    <a:srgbClr val="969696"/>
    <a:srgbClr val="B2B2B2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2" autoAdjust="0"/>
  </p:normalViewPr>
  <p:slideViewPr>
    <p:cSldViewPr>
      <p:cViewPr varScale="1">
        <p:scale>
          <a:sx n="61" d="100"/>
          <a:sy n="61" d="100"/>
        </p:scale>
        <p:origin x="13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8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086" y="-75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CAC40-3576-4FC3-8AA6-C0209B59B433}" type="datetimeFigureOut">
              <a:rPr lang="de-DE" smtClean="0"/>
              <a:t>29.03.2023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772CA-4610-497B-9C23-CECA2F09BB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5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7CEDBB9-5322-4C02-A4AE-48201D1A7BBD}" type="datetimeFigureOut">
              <a:rPr lang="de-DE" smtClean="0"/>
              <a:t>29.03.2023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07ABD7B-C8A9-41EE-BEF9-8E378B2CEA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84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780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914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58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48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767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86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175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394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708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00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09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48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9D95B317-27B0-893B-9768-A215DFA310C0}"/>
              </a:ext>
            </a:extLst>
          </p:cNvPr>
          <p:cNvSpPr txBox="1"/>
          <p:nvPr/>
        </p:nvSpPr>
        <p:spPr>
          <a:xfrm>
            <a:off x="1415480" y="980728"/>
            <a:ext cx="9361040" cy="383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path to being recognized as a great speaker </a:t>
            </a:r>
          </a:p>
          <a:p>
            <a:pPr>
              <a:lnSpc>
                <a:spcPct val="150000"/>
              </a:lnSpc>
            </a:pPr>
            <a:endParaRPr lang="en-US" sz="3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(oral summary)</a:t>
            </a:r>
            <a:endParaRPr lang="de-DE" sz="3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FAF60FB-9B76-0B03-5260-08CD75AC8010}"/>
              </a:ext>
            </a:extLst>
          </p:cNvPr>
          <p:cNvSpPr txBox="1"/>
          <p:nvPr/>
        </p:nvSpPr>
        <p:spPr>
          <a:xfrm>
            <a:off x="3336032" y="587727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Your-</a:t>
            </a:r>
            <a:r>
              <a:rPr lang="de-DE" dirty="0" err="1"/>
              <a:t>path</a:t>
            </a:r>
            <a:r>
              <a:rPr lang="de-DE" dirty="0"/>
              <a:t>-to-</a:t>
            </a:r>
            <a:r>
              <a:rPr lang="de-DE" dirty="0" err="1"/>
              <a:t>being</a:t>
            </a:r>
            <a:r>
              <a:rPr lang="de-DE" dirty="0"/>
              <a:t>-</a:t>
            </a:r>
            <a:r>
              <a:rPr lang="de-DE" dirty="0" err="1"/>
              <a:t>recognized</a:t>
            </a:r>
            <a:r>
              <a:rPr lang="de-DE" dirty="0"/>
              <a:t>-as-a-</a:t>
            </a:r>
            <a:r>
              <a:rPr lang="de-DE" dirty="0" err="1"/>
              <a:t>great</a:t>
            </a:r>
            <a:r>
              <a:rPr lang="de-DE" dirty="0"/>
              <a:t>-speaker </a:t>
            </a:r>
          </a:p>
        </p:txBody>
      </p:sp>
    </p:spTree>
    <p:extLst>
      <p:ext uri="{BB962C8B-B14F-4D97-AF65-F5344CB8AC3E}">
        <p14:creationId xmlns:p14="http://schemas.microsoft.com/office/powerpoint/2010/main" val="304525647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Gunter</dc:creator>
  <cp:lastModifiedBy>Günter Umbach</cp:lastModifiedBy>
  <cp:revision>376</cp:revision>
  <cp:lastPrinted>2020-05-07T08:02:38Z</cp:lastPrinted>
  <dcterms:created xsi:type="dcterms:W3CDTF">2017-11-30T13:20:23Z</dcterms:created>
  <dcterms:modified xsi:type="dcterms:W3CDTF">2023-03-29T13:51:14Z</dcterms:modified>
</cp:coreProperties>
</file>